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2" r:id="rId2"/>
    <p:sldId id="264" r:id="rId3"/>
    <p:sldId id="258" r:id="rId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7" d="100"/>
          <a:sy n="77" d="100"/>
        </p:scale>
        <p:origin x="6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de-DE"/>
              <a:t>Titelmasterformat durch Klicken bearbeiten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48A87A34-81AB-432B-8DAE-1953F412C126}" type="datetimeFigureOut">
              <a:rPr lang="en-US" dirty="0"/>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de-DE"/>
              <a:t>Titelmasterformat durch Klicken bearbeiten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48A87A34-81AB-432B-8DAE-1953F412C126}" type="datetimeFigureOut">
              <a:rPr lang="en-US" dirty="0"/>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de-DE"/>
              <a:t>Titelmasterformat durch Klicken bearbeiten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48A87A34-81AB-432B-8DAE-1953F412C126}" type="datetimeFigureOut">
              <a:rPr lang="en-US" dirty="0"/>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de-DE"/>
              <a:t>Titelmasterformat durch Klicken bearbeiten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48A87A34-81AB-432B-8DAE-1953F412C126}" type="datetimeFigureOut">
              <a:rPr lang="en-US" dirty="0"/>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de-DE"/>
              <a:t>Titelmasterformat durch Klicken bearbeiten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3" name="Date Placeholder 2"/>
          <p:cNvSpPr>
            <a:spLocks noGrp="1"/>
          </p:cNvSpPr>
          <p:nvPr>
            <p:ph type="dt" sz="half" idx="10"/>
          </p:nvPr>
        </p:nvSpPr>
        <p:spPr/>
        <p:txBody>
          <a:bodyPr/>
          <a:lstStyle/>
          <a:p>
            <a:fld id="{48A87A34-81AB-432B-8DAE-1953F412C126}" type="datetimeFigureOut">
              <a:rPr lang="en-US" dirty="0"/>
              <a:t>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de-DE"/>
              <a:t>Titelmasterformat durch Klicken bearbeiten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3" name="Date Placeholder 2"/>
          <p:cNvSpPr>
            <a:spLocks noGrp="1"/>
          </p:cNvSpPr>
          <p:nvPr>
            <p:ph type="dt" sz="half" idx="10"/>
          </p:nvPr>
        </p:nvSpPr>
        <p:spPr/>
        <p:txBody>
          <a:bodyPr/>
          <a:lstStyle/>
          <a:p>
            <a:fld id="{48A87A34-81AB-432B-8DAE-1953F412C126}" type="datetimeFigureOut">
              <a:rPr lang="en-US" dirty="0"/>
              <a:t>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DE"/>
              <a:t>Titelmasterformat durch Klicken bearbeiten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de-DE"/>
              <a:t>Titelmasterformat durch Klicken bearbeiten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DE"/>
              <a:t>Titelmasterformat durch Klicken bearbeiten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de-DE"/>
              <a:t>Titelmasterformat durch Klicken bearbeiten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48A87A34-81AB-432B-8DAE-1953F412C126}" type="datetimeFigureOut">
              <a:rPr lang="en-US" dirty="0"/>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de-DE"/>
              <a:t>Titelmasterformat durch Klicken bearbeiten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12" name="Content Placeholder 3"/>
          <p:cNvSpPr>
            <a:spLocks noGrp="1"/>
          </p:cNvSpPr>
          <p:nvPr>
            <p:ph sz="quarter" idx="13"/>
          </p:nvPr>
        </p:nvSpPr>
        <p:spPr>
          <a:xfrm>
            <a:off x="913774" y="3051012"/>
            <a:ext cx="5106027" cy="27401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13" name="Content Placeholder 5"/>
          <p:cNvSpPr>
            <a:spLocks noGrp="1"/>
          </p:cNvSpPr>
          <p:nvPr>
            <p:ph sz="quarter" idx="14"/>
          </p:nvPr>
        </p:nvSpPr>
        <p:spPr>
          <a:xfrm>
            <a:off x="6172200" y="3051012"/>
            <a:ext cx="5105401" cy="274018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de-DE"/>
              <a:t>Titelmasterformat durch Klicken bearbeiten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48A87A34-81AB-432B-8DAE-1953F412C126}" type="datetimeFigureOut">
              <a:rPr lang="en-US" dirty="0"/>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48A87A34-81AB-432B-8DAE-1953F412C126}" type="datetimeFigureOut">
              <a:rPr lang="en-US" dirty="0"/>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1/22/2022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6405" y="0"/>
            <a:ext cx="10364451" cy="1596177"/>
          </a:xfrm>
        </p:spPr>
        <p:txBody>
          <a:bodyPr/>
          <a:lstStyle/>
          <a:p>
            <a:r>
              <a:rPr lang="de-DE" dirty="0"/>
              <a:t>Münchner Handbuch der Dämonischen Magie</a:t>
            </a:r>
          </a:p>
        </p:txBody>
      </p:sp>
      <p:sp>
        <p:nvSpPr>
          <p:cNvPr id="5" name="Rechteck 4"/>
          <p:cNvSpPr/>
          <p:nvPr/>
        </p:nvSpPr>
        <p:spPr>
          <a:xfrm>
            <a:off x="780788" y="1091715"/>
            <a:ext cx="10304745" cy="400110"/>
          </a:xfrm>
          <a:prstGeom prst="rect">
            <a:avLst/>
          </a:prstGeom>
        </p:spPr>
        <p:txBody>
          <a:bodyPr wrap="square">
            <a:spAutoFit/>
          </a:bodyPr>
          <a:lstStyle/>
          <a:p>
            <a:pPr algn="ctr"/>
            <a:r>
              <a:rPr lang="de-DE" sz="2000" dirty="0"/>
              <a:t>Quelle: https://daten.digitale-sammlungen.de/~db/0003/bsb00037155/images/</a:t>
            </a:r>
          </a:p>
        </p:txBody>
      </p:sp>
      <p:sp>
        <p:nvSpPr>
          <p:cNvPr id="6" name="Textfeld 5"/>
          <p:cNvSpPr txBox="1"/>
          <p:nvPr/>
        </p:nvSpPr>
        <p:spPr>
          <a:xfrm>
            <a:off x="1855939" y="5639752"/>
            <a:ext cx="8605381" cy="954107"/>
          </a:xfrm>
          <a:prstGeom prst="rect">
            <a:avLst/>
          </a:prstGeom>
          <a:noFill/>
        </p:spPr>
        <p:txBody>
          <a:bodyPr wrap="square" rtlCol="0">
            <a:spAutoFit/>
          </a:bodyPr>
          <a:lstStyle/>
          <a:p>
            <a:pPr algn="ctr"/>
            <a:r>
              <a:rPr lang="de-DE" sz="2800" dirty="0"/>
              <a:t>Experiment Nr. </a:t>
            </a:r>
            <a:r>
              <a:rPr lang="de-DE" sz="2800" dirty="0" smtClean="0"/>
              <a:t>16 </a:t>
            </a:r>
            <a:r>
              <a:rPr lang="de-DE" sz="2800" dirty="0"/>
              <a:t>- Beschwörung, um </a:t>
            </a:r>
            <a:r>
              <a:rPr lang="de-DE" sz="2800" dirty="0" smtClean="0"/>
              <a:t>Vergangenheit, Gegenwart und Zukunft im Schlaf zu sehen</a:t>
            </a:r>
            <a:endParaRPr lang="de-DE" sz="2800"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6652" y="1596177"/>
            <a:ext cx="3783954" cy="3877083"/>
          </a:xfrm>
          <a:prstGeom prst="rect">
            <a:avLst/>
          </a:prstGeom>
        </p:spPr>
      </p:pic>
    </p:spTree>
    <p:extLst>
      <p:ext uri="{BB962C8B-B14F-4D97-AF65-F5344CB8AC3E}">
        <p14:creationId xmlns:p14="http://schemas.microsoft.com/office/powerpoint/2010/main" val="2924761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4502955" y="4857452"/>
            <a:ext cx="7689045" cy="2000548"/>
          </a:xfrm>
          <a:prstGeom prst="rect">
            <a:avLst/>
          </a:prstGeom>
          <a:solidFill>
            <a:schemeClr val="bg1"/>
          </a:solidFill>
        </p:spPr>
        <p:txBody>
          <a:bodyPr wrap="square" rtlCol="0">
            <a:spAutoFit/>
          </a:bodyPr>
          <a:lstStyle/>
          <a:p>
            <a:pPr algn="just"/>
            <a:r>
              <a:rPr lang="de-DE" altLang="de-DE" b="1" dirty="0">
                <a:latin typeface="Arial" panose="020B0604020202020204" pitchFamily="34" charset="0"/>
                <a:ea typeface="Times New Roman" panose="02020603050405020304" pitchFamily="18" charset="0"/>
                <a:cs typeface="Arial" panose="020B0604020202020204" pitchFamily="34" charset="0"/>
              </a:rPr>
              <a:t>Um in Träumen herauszufinden, was du willst, schreibe diese Namen auf jungfräuliches Papier, mit den Namen dieses Tages in gleicher Weise, wie sie unten zu sehen sind. Lege es dann unter dein rechtes Ohr, wenn du zu Bett gehst, und du wirst sehen, was du aus der Vergangenheit, der Gegenwart und Zukunft sehen willst.</a:t>
            </a:r>
          </a:p>
          <a:p>
            <a:pPr algn="just"/>
            <a:r>
              <a:rPr lang="de-DE" altLang="de-DE" b="1" dirty="0">
                <a:latin typeface="Arial" panose="020B0604020202020204" pitchFamily="34" charset="0"/>
                <a:ea typeface="Times New Roman" panose="02020603050405020304" pitchFamily="18" charset="0"/>
                <a:cs typeface="Arial" panose="020B0604020202020204" pitchFamily="34" charset="0"/>
              </a:rPr>
              <a:t>Dies ist die Beschwörung, </a:t>
            </a:r>
            <a:r>
              <a:rPr lang="de-DE" altLang="de-DE" i="1" dirty="0" smtClean="0">
                <a:latin typeface="Arial" panose="020B0604020202020204" pitchFamily="34" charset="0"/>
                <a:ea typeface="Times New Roman" panose="02020603050405020304" pitchFamily="18" charset="0"/>
                <a:cs typeface="Arial" panose="020B0604020202020204" pitchFamily="34" charset="0"/>
              </a:rPr>
              <a:t>[</a:t>
            </a:r>
            <a:r>
              <a:rPr lang="de-DE" altLang="de-DE" i="1" dirty="0">
                <a:latin typeface="Arial" panose="020B0604020202020204" pitchFamily="34" charset="0"/>
                <a:ea typeface="Times New Roman" panose="02020603050405020304" pitchFamily="18" charset="0"/>
                <a:cs typeface="Arial" panose="020B0604020202020204" pitchFamily="34" charset="0"/>
              </a:rPr>
              <a:t>Fortsetzung auf nächster Seite</a:t>
            </a:r>
            <a:r>
              <a:rPr lang="de-DE" altLang="de-DE" i="1" dirty="0" smtClean="0">
                <a:latin typeface="Arial" panose="020B0604020202020204" pitchFamily="34" charset="0"/>
                <a:ea typeface="Times New Roman" panose="02020603050405020304" pitchFamily="18" charset="0"/>
                <a:cs typeface="Arial" panose="020B0604020202020204" pitchFamily="34" charset="0"/>
              </a:rPr>
              <a:t>]</a:t>
            </a:r>
            <a:endParaRPr lang="de-DE" altLang="de-DE" sz="1600" i="1" dirty="0">
              <a:latin typeface="Arial" panose="020B0604020202020204" pitchFamily="34" charset="0"/>
              <a:ea typeface="Times New Roman" panose="02020603050405020304" pitchFamily="18" charset="0"/>
              <a:cs typeface="Arial" panose="020B0604020202020204" pitchFamily="34" charset="0"/>
            </a:endParaRPr>
          </a:p>
          <a:p>
            <a:pPr algn="just"/>
            <a:endParaRPr lang="de-DE" altLang="de-DE" sz="1600" i="1" dirty="0">
              <a:latin typeface="Arial" panose="020B0604020202020204" pitchFamily="34" charset="0"/>
              <a:ea typeface="Times New Roman" panose="02020603050405020304" pitchFamily="18" charset="0"/>
              <a:cs typeface="Arial" panose="020B0604020202020204" pitchFamily="34" charset="0"/>
            </a:endParaRP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323"/>
            <a:ext cx="4502955" cy="6858000"/>
          </a:xfrm>
          <a:prstGeom prst="rect">
            <a:avLst/>
          </a:prstGeom>
        </p:spPr>
      </p:pic>
    </p:spTree>
    <p:extLst>
      <p:ext uri="{BB962C8B-B14F-4D97-AF65-F5344CB8AC3E}">
        <p14:creationId xmlns:p14="http://schemas.microsoft.com/office/powerpoint/2010/main" val="2381444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4565912" y="0"/>
            <a:ext cx="7626088" cy="6986528"/>
          </a:xfrm>
          <a:prstGeom prst="rect">
            <a:avLst/>
          </a:prstGeom>
          <a:solidFill>
            <a:schemeClr val="bg1"/>
          </a:solidFill>
        </p:spPr>
        <p:txBody>
          <a:bodyPr wrap="square" rtlCol="0">
            <a:spAutoFit/>
          </a:bodyPr>
          <a:lstStyle/>
          <a:p>
            <a:pPr algn="just"/>
            <a:r>
              <a:rPr lang="de-DE" altLang="de-DE" sz="1600" i="1" dirty="0" smtClean="0">
                <a:latin typeface="Arial" panose="020B0604020202020204" pitchFamily="34" charset="0"/>
                <a:ea typeface="Calibri" panose="020F0502020204030204" pitchFamily="34" charset="0"/>
                <a:cs typeface="Arial" panose="020B0604020202020204" pitchFamily="34" charset="0"/>
              </a:rPr>
              <a:t>[Fortsetzung von vorangegangener Seite] </a:t>
            </a:r>
            <a:r>
              <a:rPr lang="de-DE" altLang="de-DE" sz="1600" b="1" dirty="0" smtClean="0">
                <a:latin typeface="Arial" panose="020B0604020202020204" pitchFamily="34" charset="0"/>
                <a:cs typeface="Arial" panose="020B0604020202020204" pitchFamily="34" charset="0"/>
              </a:rPr>
              <a:t>welche </a:t>
            </a:r>
            <a:r>
              <a:rPr lang="de-DE" altLang="de-DE" sz="1600" b="1" dirty="0">
                <a:latin typeface="Arial" panose="020B0604020202020204" pitchFamily="34" charset="0"/>
                <a:cs typeface="Arial" panose="020B0604020202020204" pitchFamily="34" charset="0"/>
              </a:rPr>
              <a:t>auf das Papier geschrieben werden muss: </a:t>
            </a:r>
            <a:r>
              <a:rPr lang="de-DE" altLang="de-DE" sz="1600" b="1" i="1" dirty="0">
                <a:latin typeface="Arial" panose="020B0604020202020204" pitchFamily="34" charset="0"/>
                <a:cs typeface="Arial" panose="020B0604020202020204" pitchFamily="34" charset="0"/>
              </a:rPr>
              <a:t>„Oh ihr glorreichen Namen des höchsten Gottes, dem alle gegenwärtigen, vergangenen und zukünftigen Dinge gegenwärtig sind, ich frage euch, euch zu Diensten und unterworfen, dass ihr mir eure Engel schickt, die in diesem Kreis eingeschrieben sind, dass sie mir enthüllen, was mir gebührt</a:t>
            </a:r>
            <a:r>
              <a:rPr lang="de-DE" altLang="de-DE" sz="1600" b="1" i="1" dirty="0" smtClean="0">
                <a:latin typeface="Arial" panose="020B0604020202020204" pitchFamily="34" charset="0"/>
                <a:cs typeface="Arial" panose="020B0604020202020204" pitchFamily="34" charset="0"/>
              </a:rPr>
              <a:t>.“</a:t>
            </a:r>
          </a:p>
          <a:p>
            <a:pPr algn="just"/>
            <a:r>
              <a:rPr lang="de-DE" altLang="de-DE" sz="1600" b="1" dirty="0">
                <a:latin typeface="Arial" panose="020B0604020202020204" pitchFamily="34" charset="0"/>
                <a:cs typeface="Arial" panose="020B0604020202020204" pitchFamily="34" charset="0"/>
              </a:rPr>
              <a:t>Sehe, was auch immer bei solchen Dingen oder was auch immer bei solchen Geschäften eintreten wird. Und sage dies zu drei Zeitpunkten, und du wirst sehen, was du willst, durch die Macht Gottes.</a:t>
            </a:r>
          </a:p>
          <a:p>
            <a:pPr algn="just"/>
            <a:r>
              <a:rPr lang="de-DE" altLang="de-DE" sz="1600" b="1" dirty="0">
                <a:latin typeface="Arial" panose="020B0604020202020204" pitchFamily="34" charset="0"/>
                <a:cs typeface="Arial" panose="020B0604020202020204" pitchFamily="34" charset="0"/>
              </a:rPr>
              <a:t>Und dies ist der Kreis, welcher zu schreiben ist, wenn du zu Bett gehst.</a:t>
            </a:r>
          </a:p>
          <a:p>
            <a:pPr algn="just"/>
            <a:endParaRPr lang="de-DE" altLang="de-DE" sz="1600" b="1" i="1" dirty="0" smtClean="0">
              <a:latin typeface="Arial" panose="020B0604020202020204" pitchFamily="34" charset="0"/>
              <a:cs typeface="Arial" panose="020B0604020202020204" pitchFamily="34" charset="0"/>
            </a:endParaRPr>
          </a:p>
          <a:p>
            <a:pPr algn="just"/>
            <a:endParaRPr lang="de-DE" altLang="de-DE" sz="1600" b="1" i="1" dirty="0">
              <a:latin typeface="Arial" panose="020B0604020202020204" pitchFamily="34" charset="0"/>
              <a:cs typeface="Arial" panose="020B0604020202020204" pitchFamily="34" charset="0"/>
            </a:endParaRPr>
          </a:p>
          <a:p>
            <a:pPr algn="just"/>
            <a:endParaRPr lang="de-DE" altLang="de-DE" sz="1600" b="1" i="1" dirty="0" smtClean="0">
              <a:latin typeface="Arial" panose="020B0604020202020204" pitchFamily="34" charset="0"/>
              <a:cs typeface="Arial" panose="020B0604020202020204" pitchFamily="34" charset="0"/>
            </a:endParaRPr>
          </a:p>
          <a:p>
            <a:pPr algn="just"/>
            <a:endParaRPr lang="de-DE" altLang="de-DE" sz="1600" b="1" i="1" dirty="0">
              <a:latin typeface="Arial" panose="020B0604020202020204" pitchFamily="34" charset="0"/>
              <a:cs typeface="Arial" panose="020B0604020202020204" pitchFamily="34" charset="0"/>
            </a:endParaRPr>
          </a:p>
          <a:p>
            <a:pPr algn="just"/>
            <a:endParaRPr lang="de-DE" altLang="de-DE" sz="1600" b="1" i="1" dirty="0" smtClean="0">
              <a:latin typeface="Arial" panose="020B0604020202020204" pitchFamily="34" charset="0"/>
              <a:cs typeface="Arial" panose="020B0604020202020204" pitchFamily="34" charset="0"/>
            </a:endParaRPr>
          </a:p>
          <a:p>
            <a:pPr algn="just"/>
            <a:endParaRPr lang="de-DE" altLang="de-DE" sz="1600" b="1" i="1" dirty="0">
              <a:latin typeface="Arial" panose="020B0604020202020204" pitchFamily="34" charset="0"/>
              <a:cs typeface="Arial" panose="020B0604020202020204" pitchFamily="34" charset="0"/>
            </a:endParaRPr>
          </a:p>
          <a:p>
            <a:pPr algn="just"/>
            <a:endParaRPr lang="de-DE" altLang="de-DE" sz="1600" b="1" i="1" dirty="0" smtClean="0">
              <a:latin typeface="Arial" panose="020B0604020202020204" pitchFamily="34" charset="0"/>
              <a:cs typeface="Arial" panose="020B0604020202020204" pitchFamily="34" charset="0"/>
            </a:endParaRPr>
          </a:p>
          <a:p>
            <a:pPr algn="just"/>
            <a:endParaRPr lang="de-DE" altLang="de-DE" sz="1600" b="1" i="1" dirty="0">
              <a:latin typeface="Arial" panose="020B0604020202020204" pitchFamily="34" charset="0"/>
              <a:cs typeface="Arial" panose="020B0604020202020204" pitchFamily="34" charset="0"/>
            </a:endParaRPr>
          </a:p>
          <a:p>
            <a:pPr algn="just"/>
            <a:endParaRPr lang="de-DE" altLang="de-DE" sz="1600" b="1" i="1" dirty="0" smtClean="0">
              <a:latin typeface="Arial" panose="020B0604020202020204" pitchFamily="34" charset="0"/>
              <a:cs typeface="Arial" panose="020B0604020202020204" pitchFamily="34" charset="0"/>
            </a:endParaRPr>
          </a:p>
          <a:p>
            <a:pPr algn="just"/>
            <a:endParaRPr lang="de-DE" altLang="de-DE" sz="1600" b="1" i="1" dirty="0">
              <a:latin typeface="Arial" panose="020B0604020202020204" pitchFamily="34" charset="0"/>
              <a:cs typeface="Arial" panose="020B0604020202020204" pitchFamily="34" charset="0"/>
            </a:endParaRPr>
          </a:p>
          <a:p>
            <a:pPr algn="just"/>
            <a:endParaRPr lang="de-DE" altLang="de-DE" sz="1600" b="1" i="1" dirty="0" smtClean="0">
              <a:latin typeface="Arial" panose="020B0604020202020204" pitchFamily="34" charset="0"/>
              <a:cs typeface="Arial" panose="020B0604020202020204" pitchFamily="34" charset="0"/>
            </a:endParaRPr>
          </a:p>
          <a:p>
            <a:pPr algn="just"/>
            <a:endParaRPr lang="de-DE" altLang="de-DE" sz="1600" b="1" i="1" dirty="0">
              <a:latin typeface="Arial" panose="020B0604020202020204" pitchFamily="34" charset="0"/>
              <a:cs typeface="Arial" panose="020B0604020202020204" pitchFamily="34" charset="0"/>
            </a:endParaRPr>
          </a:p>
          <a:p>
            <a:pPr algn="just"/>
            <a:endParaRPr lang="de-DE" altLang="de-DE" sz="1600" b="1" i="1" dirty="0" smtClean="0">
              <a:latin typeface="Arial" panose="020B0604020202020204" pitchFamily="34" charset="0"/>
              <a:cs typeface="Arial" panose="020B0604020202020204" pitchFamily="34" charset="0"/>
            </a:endParaRPr>
          </a:p>
          <a:p>
            <a:pPr algn="just"/>
            <a:endParaRPr lang="de-DE" altLang="de-DE" sz="1600" b="1" i="1" dirty="0">
              <a:latin typeface="Arial" panose="020B0604020202020204" pitchFamily="34" charset="0"/>
              <a:cs typeface="Arial" panose="020B0604020202020204" pitchFamily="34" charset="0"/>
            </a:endParaRPr>
          </a:p>
          <a:p>
            <a:pPr algn="just"/>
            <a:endParaRPr lang="de-DE" altLang="de-DE" sz="1600" b="1" i="1" dirty="0" smtClean="0">
              <a:latin typeface="Arial" panose="020B0604020202020204" pitchFamily="34" charset="0"/>
              <a:cs typeface="Arial" panose="020B0604020202020204" pitchFamily="34" charset="0"/>
            </a:endParaRPr>
          </a:p>
          <a:p>
            <a:pPr algn="just"/>
            <a:endParaRPr lang="de-DE" altLang="de-DE" sz="1600" b="1" i="1" dirty="0">
              <a:latin typeface="Arial" panose="020B0604020202020204" pitchFamily="34" charset="0"/>
              <a:cs typeface="Arial" panose="020B0604020202020204" pitchFamily="34" charset="0"/>
            </a:endParaRPr>
          </a:p>
          <a:p>
            <a:pPr algn="just"/>
            <a:endParaRPr lang="de-DE" altLang="de-DE" sz="1600" b="1" i="1" dirty="0" smtClean="0">
              <a:latin typeface="Arial" panose="020B0604020202020204" pitchFamily="34" charset="0"/>
              <a:cs typeface="Arial" panose="020B0604020202020204" pitchFamily="34" charset="0"/>
            </a:endParaRPr>
          </a:p>
          <a:p>
            <a:pPr algn="just"/>
            <a:endParaRPr lang="de-DE" altLang="de-DE" sz="1600" b="1" i="1" dirty="0">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65912" cy="6858000"/>
          </a:xfrm>
          <a:prstGeom prst="rect">
            <a:avLst/>
          </a:prstGeom>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9695" y="2517731"/>
            <a:ext cx="3977835" cy="3983277"/>
          </a:xfrm>
          <a:prstGeom prst="rect">
            <a:avLst/>
          </a:prstGeom>
        </p:spPr>
      </p:pic>
    </p:spTree>
    <p:extLst>
      <p:ext uri="{BB962C8B-B14F-4D97-AF65-F5344CB8AC3E}">
        <p14:creationId xmlns:p14="http://schemas.microsoft.com/office/powerpoint/2010/main" val="1961017217"/>
      </p:ext>
    </p:extLst>
  </p:cSld>
  <p:clrMapOvr>
    <a:masterClrMapping/>
  </p:clrMapOvr>
</p:sld>
</file>

<file path=ppt/theme/theme1.xml><?xml version="1.0" encoding="utf-8"?>
<a:theme xmlns:a="http://schemas.openxmlformats.org/drawingml/2006/main" name="Tropfen">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TM04033925[[fn=Tropfen]]</Template>
  <TotalTime>0</TotalTime>
  <Words>228</Words>
  <Application>Microsoft Office PowerPoint</Application>
  <PresentationFormat>Breitbild</PresentationFormat>
  <Paragraphs>24</Paragraphs>
  <Slides>3</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vt:i4>
      </vt:variant>
    </vt:vector>
  </HeadingPairs>
  <TitlesOfParts>
    <vt:vector size="8" baseType="lpstr">
      <vt:lpstr>Arial</vt:lpstr>
      <vt:lpstr>Calibri</vt:lpstr>
      <vt:lpstr>Times New Roman</vt:lpstr>
      <vt:lpstr>Tw Cen MT</vt:lpstr>
      <vt:lpstr>Tropfen</vt:lpstr>
      <vt:lpstr>Münchner Handbuch der Dämonischen Magie</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User</dc:creator>
  <cp:lastModifiedBy>User</cp:lastModifiedBy>
  <cp:revision>138</cp:revision>
  <cp:lastPrinted>2021-11-10T11:22:27Z</cp:lastPrinted>
  <dcterms:created xsi:type="dcterms:W3CDTF">2021-10-03T10:06:31Z</dcterms:created>
  <dcterms:modified xsi:type="dcterms:W3CDTF">2022-01-22T17:06:45Z</dcterms:modified>
</cp:coreProperties>
</file>